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63" r:id="rId4"/>
    <p:sldId id="262" r:id="rId5"/>
    <p:sldId id="257" r:id="rId6"/>
    <p:sldId id="259" r:id="rId7"/>
    <p:sldId id="256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\Desktop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38059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071943"/>
            <a:ext cx="8572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26 квітня! В ніч із забуття йде страшне створіння – атомне дитя.</a:t>
            </a:r>
          </a:p>
          <a:p>
            <a:pPr algn="ctr"/>
            <a:r>
              <a:rPr lang="uk-UA" sz="1600" dirty="0" smtClean="0"/>
              <a:t>Суть його безкровна і зіниць нема і уста безмовні, і душа німа.</a:t>
            </a:r>
          </a:p>
          <a:p>
            <a:pPr algn="ctr"/>
            <a:r>
              <a:rPr lang="uk-UA" sz="1600" dirty="0" smtClean="0"/>
              <a:t>Вирвавшись на волю з мороку ночей, вже калічить долі і батьків.</a:t>
            </a:r>
          </a:p>
          <a:p>
            <a:pPr algn="ctr"/>
            <a:r>
              <a:rPr lang="uk-UA" sz="1600" dirty="0" smtClean="0"/>
              <a:t>Виродок – створіння ціль страшну таїть, </a:t>
            </a:r>
            <a:r>
              <a:rPr lang="uk-UA" sz="1600" dirty="0" err="1" smtClean="0"/>
              <a:t>поглина</a:t>
            </a:r>
            <a:r>
              <a:rPr lang="uk-UA" sz="1600" dirty="0" smtClean="0"/>
              <a:t> сумління, душі нам двоїть.</a:t>
            </a:r>
          </a:p>
          <a:p>
            <a:pPr algn="ctr"/>
            <a:r>
              <a:rPr lang="uk-UA" sz="1600" dirty="0" err="1" smtClean="0"/>
              <a:t>Простяга</a:t>
            </a:r>
            <a:r>
              <a:rPr lang="uk-UA" sz="1600" dirty="0" smtClean="0"/>
              <a:t> до серця щупальця страшні і вселяє муки, </a:t>
            </a:r>
            <a:r>
              <a:rPr lang="uk-UA" sz="1600" dirty="0" err="1" smtClean="0"/>
              <a:t>муки</a:t>
            </a:r>
            <a:r>
              <a:rPr lang="uk-UA" sz="1600" dirty="0" smtClean="0"/>
              <a:t> неземні.</a:t>
            </a:r>
          </a:p>
          <a:p>
            <a:pPr algn="ctr"/>
            <a:r>
              <a:rPr lang="uk-UA" sz="1600" dirty="0" smtClean="0"/>
              <a:t>Присипляє мозок посвистом глухим стронцієву дозу сипле наче дим.</a:t>
            </a:r>
          </a:p>
          <a:p>
            <a:pPr algn="ctr"/>
            <a:r>
              <a:rPr lang="uk-UA" sz="1600" dirty="0" smtClean="0"/>
              <a:t>26 квітня! Люди не проспіть! Атомне століття раною горить.</a:t>
            </a:r>
          </a:p>
          <a:p>
            <a:endParaRPr lang="uk-UA" dirty="0" smtClean="0"/>
          </a:p>
          <a:p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\Desktop\003-0x0.jpg"/>
          <p:cNvPicPr>
            <a:picLocks noChangeAspect="1" noChangeArrowheads="1"/>
          </p:cNvPicPr>
          <p:nvPr/>
        </p:nvPicPr>
        <p:blipFill>
          <a:blip r:embed="rId2"/>
          <a:srcRect l="2586" t="14943" r="1724" b="19540"/>
          <a:stretch>
            <a:fillRect/>
          </a:stretch>
        </p:blipFill>
        <p:spPr bwMode="auto">
          <a:xfrm>
            <a:off x="357158" y="857232"/>
            <a:ext cx="8422164" cy="43248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Життя до аварії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550070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Місто Чорнобиль походить від назви гіркого полину чорно – билки. Спочатку так іменувалося  давнє поселення, потім – місто. А згодом – і атомна електростанція.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esktop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029325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72074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І ось планове виключення реактору, що тривало 20 секунд. Через декілька секунд в результаті різкого стрибка напруги стався хімічний вибух, в результаті якого в атмосферу викинуто 520 видів небезпечних речовин. Сталася аварія на атомній станції. Вибух був настільки потужним, що забруднення розповсюдилося на значні ділянки.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full_IMG_20170419_063301.jpg"/>
          <p:cNvPicPr>
            <a:picLocks noChangeAspect="1" noChangeArrowheads="1"/>
          </p:cNvPicPr>
          <p:nvPr/>
        </p:nvPicPr>
        <p:blipFill>
          <a:blip r:embed="rId2" cstate="print"/>
          <a:srcRect r="830" b="13372"/>
          <a:stretch>
            <a:fillRect/>
          </a:stretch>
        </p:blipFill>
        <p:spPr bwMode="auto">
          <a:xfrm>
            <a:off x="285720" y="285728"/>
            <a:ext cx="8572560" cy="44291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072074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На заражених землях нікому тепер не можна жити, не можна сіяти, </a:t>
            </a:r>
            <a:r>
              <a:rPr lang="uk-UA" sz="1600" dirty="0" smtClean="0"/>
              <a:t>п</a:t>
            </a:r>
            <a:r>
              <a:rPr lang="uk-UA" sz="1600" dirty="0" smtClean="0"/>
              <a:t>асти худобу. Ті землі треба лікувати. 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800px-Chernobyl_Nuclear_Power_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315200" cy="4883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429264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Чорнобиль – велика рана України.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\Desktop\800_0_1508938898-18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620000" cy="4695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286388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Ти відомий сьогодні кожному – </a:t>
            </a:r>
          </a:p>
          <a:p>
            <a:pPr algn="ctr"/>
            <a:r>
              <a:rPr lang="uk-UA" sz="1600" dirty="0" smtClean="0"/>
              <a:t>Не </a:t>
            </a:r>
            <a:r>
              <a:rPr lang="uk-UA" sz="1600" dirty="0" err="1" smtClean="0"/>
              <a:t>ім</a:t>
            </a:r>
            <a:r>
              <a:rPr lang="en-US" sz="1600" dirty="0" smtClean="0"/>
              <a:t>’</a:t>
            </a:r>
            <a:r>
              <a:rPr lang="uk-UA" sz="1600" dirty="0" smtClean="0"/>
              <a:t>ям своїм, а бідою.</a:t>
            </a:r>
          </a:p>
          <a:p>
            <a:pPr algn="ctr"/>
            <a:r>
              <a:rPr lang="uk-UA" sz="1600" dirty="0" smtClean="0"/>
              <a:t>Тою вулицею порожньою</a:t>
            </a:r>
          </a:p>
          <a:p>
            <a:pPr algn="ctr"/>
            <a:r>
              <a:rPr lang="uk-UA" sz="1600" dirty="0" smtClean="0"/>
              <a:t>Понад </a:t>
            </a:r>
            <a:r>
              <a:rPr lang="uk-UA" sz="1600" dirty="0" err="1" smtClean="0"/>
              <a:t>прип</a:t>
            </a:r>
            <a:r>
              <a:rPr lang="en-US" sz="1600" dirty="0" smtClean="0"/>
              <a:t>’</a:t>
            </a:r>
            <a:r>
              <a:rPr lang="uk-UA" sz="1600" dirty="0" err="1" smtClean="0"/>
              <a:t>ятською</a:t>
            </a:r>
            <a:r>
              <a:rPr lang="uk-UA" sz="1600" dirty="0" smtClean="0"/>
              <a:t> водою…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esktop\40.jpg"/>
          <p:cNvPicPr>
            <a:picLocks noChangeAspect="1" noChangeArrowheads="1"/>
          </p:cNvPicPr>
          <p:nvPr/>
        </p:nvPicPr>
        <p:blipFill>
          <a:blip r:embed="rId2"/>
          <a:srcRect l="6356" t="35525" r="63453" b="12429"/>
          <a:stretch>
            <a:fillRect/>
          </a:stretch>
        </p:blipFill>
        <p:spPr bwMode="auto">
          <a:xfrm>
            <a:off x="428596" y="1643050"/>
            <a:ext cx="3020488" cy="29289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Безмежна вдячність героям нашої Батьківщини, які ціною свого життя захистили світ від небувалої біди.</a:t>
            </a:r>
          </a:p>
          <a:p>
            <a:r>
              <a:rPr lang="uk-UA" sz="1600" dirty="0" smtClean="0"/>
              <a:t>Схилимо голови перед героями і жертвами Чорнобильської катастрофи. Низький уклін Вам! Вічна </a:t>
            </a:r>
            <a:r>
              <a:rPr lang="uk-UA" sz="1600" dirty="0" err="1" smtClean="0"/>
              <a:t>пам</a:t>
            </a:r>
            <a:r>
              <a:rPr lang="en-US" sz="1600" dirty="0" smtClean="0"/>
              <a:t>’</a:t>
            </a:r>
            <a:r>
              <a:rPr lang="uk-UA" sz="1600" dirty="0" smtClean="0"/>
              <a:t>ять!</a:t>
            </a:r>
            <a:endParaRPr lang="ru-RU" sz="1600" dirty="0"/>
          </a:p>
        </p:txBody>
      </p:sp>
      <p:pic>
        <p:nvPicPr>
          <p:cNvPr id="5" name="Picture 2" descr="C:\Users\Alex\Desktop\40.jpg"/>
          <p:cNvPicPr>
            <a:picLocks noChangeAspect="1" noChangeArrowheads="1"/>
          </p:cNvPicPr>
          <p:nvPr/>
        </p:nvPicPr>
        <p:blipFill>
          <a:blip r:embed="rId2"/>
          <a:srcRect l="41314" t="31074" r="7839" b="3955"/>
          <a:stretch>
            <a:fillRect/>
          </a:stretch>
        </p:blipFill>
        <p:spPr bwMode="auto">
          <a:xfrm>
            <a:off x="3500430" y="2643182"/>
            <a:ext cx="536716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\Desktop\161941834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4071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357694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Горем і болем увійшов у наше життя Чорнобиль, що розділив долю людей на </a:t>
            </a:r>
            <a:r>
              <a:rPr lang="uk-UA" sz="1600" dirty="0" err="1" smtClean="0"/>
              <a:t>“до”</a:t>
            </a:r>
            <a:r>
              <a:rPr lang="uk-UA" sz="1600" dirty="0" smtClean="0"/>
              <a:t> і </a:t>
            </a:r>
            <a:r>
              <a:rPr lang="uk-UA" sz="1600" dirty="0" err="1" smtClean="0"/>
              <a:t>“після”</a:t>
            </a:r>
            <a:r>
              <a:rPr lang="uk-UA" sz="1600" dirty="0" smtClean="0"/>
              <a:t>.</a:t>
            </a:r>
          </a:p>
          <a:p>
            <a:r>
              <a:rPr lang="uk-UA" sz="1600" dirty="0" smtClean="0"/>
              <a:t>Це мука і трагедія, це подвиг і безсилля, це </a:t>
            </a:r>
            <a:r>
              <a:rPr lang="uk-UA" sz="1600" dirty="0" err="1" smtClean="0"/>
              <a:t>пам</a:t>
            </a:r>
            <a:r>
              <a:rPr lang="en-US" sz="1600" dirty="0" smtClean="0"/>
              <a:t>’</a:t>
            </a:r>
            <a:r>
              <a:rPr lang="uk-UA" sz="1600" dirty="0" smtClean="0"/>
              <a:t>ять. Це наш біль.</a:t>
            </a:r>
          </a:p>
          <a:p>
            <a:endParaRPr lang="uk-UA" sz="1600" dirty="0" smtClean="0"/>
          </a:p>
          <a:p>
            <a:r>
              <a:rPr lang="uk-UA" sz="1600" dirty="0" smtClean="0"/>
              <a:t>Чорнобильський пил на роки опадає.</a:t>
            </a:r>
          </a:p>
          <a:p>
            <a:r>
              <a:rPr lang="uk-UA" sz="1600" dirty="0" smtClean="0"/>
              <a:t>Годинник життя безупинно йде.</a:t>
            </a:r>
          </a:p>
          <a:p>
            <a:r>
              <a:rPr lang="uk-UA" sz="1600" dirty="0" smtClean="0"/>
              <a:t>Лиш </a:t>
            </a:r>
            <a:r>
              <a:rPr lang="uk-UA" sz="1600" dirty="0" err="1" smtClean="0"/>
              <a:t>пам</a:t>
            </a:r>
            <a:r>
              <a:rPr lang="en-US" sz="1600" dirty="0" smtClean="0"/>
              <a:t>’</a:t>
            </a:r>
            <a:r>
              <a:rPr lang="uk-UA" sz="1600" dirty="0" smtClean="0"/>
              <a:t>ять усе </a:t>
            </a:r>
            <a:r>
              <a:rPr lang="uk-UA" sz="1600" dirty="0" err="1" smtClean="0"/>
              <a:t>пам</a:t>
            </a:r>
            <a:r>
              <a:rPr lang="en-US" sz="1600" dirty="0" smtClean="0"/>
              <a:t>’</a:t>
            </a:r>
            <a:r>
              <a:rPr lang="uk-UA" sz="1600" dirty="0" err="1" smtClean="0"/>
              <a:t>ятає</a:t>
            </a:r>
            <a:r>
              <a:rPr lang="uk-UA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129</TotalTime>
  <Words>317</Words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15</cp:revision>
  <dcterms:created xsi:type="dcterms:W3CDTF">2022-04-25T15:05:07Z</dcterms:created>
  <dcterms:modified xsi:type="dcterms:W3CDTF">2022-04-25T19:52:27Z</dcterms:modified>
</cp:coreProperties>
</file>